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</p:sldMasterIdLst>
  <p:notesMasterIdLst>
    <p:notesMasterId r:id="rId17"/>
  </p:notesMasterIdLst>
  <p:handoutMasterIdLst>
    <p:handoutMasterId r:id="rId18"/>
  </p:handoutMasterIdLst>
  <p:sldIdLst>
    <p:sldId id="256" r:id="rId3"/>
    <p:sldId id="257" r:id="rId4"/>
    <p:sldId id="261" r:id="rId5"/>
    <p:sldId id="258" r:id="rId6"/>
    <p:sldId id="260" r:id="rId7"/>
    <p:sldId id="263" r:id="rId8"/>
    <p:sldId id="280" r:id="rId9"/>
    <p:sldId id="267" r:id="rId10"/>
    <p:sldId id="264" r:id="rId11"/>
    <p:sldId id="266" r:id="rId12"/>
    <p:sldId id="277" r:id="rId13"/>
    <p:sldId id="278" r:id="rId14"/>
    <p:sldId id="279" r:id="rId15"/>
    <p:sldId id="270" r:id="rId16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C47"/>
    <a:srgbClr val="D4F16B"/>
    <a:srgbClr val="C0E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34" autoAdjust="0"/>
    <p:restoredTop sz="94660"/>
  </p:normalViewPr>
  <p:slideViewPr>
    <p:cSldViewPr>
      <p:cViewPr varScale="1">
        <p:scale>
          <a:sx n="73" d="100"/>
          <a:sy n="73" d="100"/>
        </p:scale>
        <p:origin x="-105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A28EED0C-E56B-4766-9D83-0E2DFBBA69EC}" type="datetimeFigureOut">
              <a:rPr lang="en-US" smtClean="0"/>
              <a:t>8/6/2013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6339E928-AACB-402E-8723-0C4245BAA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37600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54E23910-2B05-45FD-8079-2F19CD67E18E}" type="datetimeFigureOut">
              <a:rPr lang="en-US" smtClean="0"/>
              <a:t>8/6/2013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8C5E7CBE-30E5-4C55-895A-A9DB8263C6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95083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cinde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5E7CBE-30E5-4C55-895A-A9DB8263C68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28957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dirty="0" err="1" smtClean="0"/>
              <a:t>Cinde</a:t>
            </a:r>
            <a:r>
              <a:rPr lang="en-US" dirty="0" smtClean="0"/>
              <a:t>?  Belinda?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5E7CBE-30E5-4C55-895A-A9DB8263C686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97886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Cinde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5E7CBE-30E5-4C55-895A-A9DB8263C686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3983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Debbie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5E7CBE-30E5-4C55-895A-A9DB8263C68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622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Debbie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5E7CBE-30E5-4C55-895A-A9DB8263C68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513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Cinde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5E7CBE-30E5-4C55-895A-A9DB8263C68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5744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Belinda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5E7CBE-30E5-4C55-895A-A9DB8263C68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57449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Belinda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5E7CBE-30E5-4C55-895A-A9DB8263C68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1377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Belinda?  </a:t>
            </a:r>
            <a:r>
              <a:rPr lang="en-US" dirty="0" err="1" smtClean="0"/>
              <a:t>Cinde</a:t>
            </a:r>
            <a:r>
              <a:rPr lang="en-US" smtClean="0"/>
              <a:t>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5E7CBE-30E5-4C55-895A-A9DB8263C68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62296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Debbie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5E7CBE-30E5-4C55-895A-A9DB8263C68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1729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Debbie</a:t>
            </a:r>
            <a:r>
              <a:rPr lang="en-US" baseline="0" dirty="0" smtClean="0"/>
              <a:t> or </a:t>
            </a:r>
            <a:r>
              <a:rPr lang="en-US" baseline="0" dirty="0" err="1" smtClean="0"/>
              <a:t>Cinde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5E7CBE-30E5-4C55-895A-A9DB8263C686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74484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6989A1AF-ACD0-454B-89A0-23335200E652}" type="datetimeFigureOut">
              <a:rPr lang="en-US" smtClean="0"/>
              <a:t>8/6/2013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198990E7-4CC0-428F-9C81-40A538E72B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9A1AF-ACD0-454B-89A0-23335200E652}" type="datetimeFigureOut">
              <a:rPr lang="en-US" smtClean="0"/>
              <a:t>8/6/2013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990E7-4CC0-428F-9C81-40A538E72B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9A1AF-ACD0-454B-89A0-23335200E652}" type="datetimeFigureOut">
              <a:rPr lang="en-US" smtClean="0"/>
              <a:t>8/6/2013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990E7-4CC0-428F-9C81-40A538E72B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B7D4D25-D1BB-4D02-A8C8-F3B8022AEC13}" type="datetime1">
              <a:rPr lang="en-US"/>
              <a:pPr/>
              <a:t>8/6/2013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BE0D4B-2762-4D35-8F24-C3A0254B7B2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3521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57E8F61-948E-4C5A-A56F-E1CD0BF40070}" type="datetime1">
              <a:rPr lang="en-US"/>
              <a:pPr/>
              <a:t>8/6/2013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803931-AB2E-411B-8117-BED772294E4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1877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9A1AF-ACD0-454B-89A0-23335200E652}" type="datetimeFigureOut">
              <a:rPr lang="en-US" smtClean="0"/>
              <a:t>8/6/2013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990E7-4CC0-428F-9C81-40A538E72B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9A1AF-ACD0-454B-89A0-23335200E652}" type="datetimeFigureOut">
              <a:rPr lang="en-US" smtClean="0"/>
              <a:t>8/6/2013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990E7-4CC0-428F-9C81-40A538E72B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9A1AF-ACD0-454B-89A0-23335200E652}" type="datetimeFigureOut">
              <a:rPr lang="en-US" smtClean="0"/>
              <a:t>8/6/2013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990E7-4CC0-428F-9C81-40A538E72BD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9A1AF-ACD0-454B-89A0-23335200E652}" type="datetimeFigureOut">
              <a:rPr lang="en-US" smtClean="0"/>
              <a:t>8/6/2013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990E7-4CC0-428F-9C81-40A538E72BD0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9A1AF-ACD0-454B-89A0-23335200E652}" type="datetimeFigureOut">
              <a:rPr lang="en-US" smtClean="0"/>
              <a:t>8/6/2013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990E7-4CC0-428F-9C81-40A538E72B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9A1AF-ACD0-454B-89A0-23335200E652}" type="datetimeFigureOut">
              <a:rPr lang="en-US" smtClean="0"/>
              <a:t>8/6/2013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990E7-4CC0-428F-9C81-40A538E72B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6989A1AF-ACD0-454B-89A0-23335200E652}" type="datetimeFigureOut">
              <a:rPr lang="en-US" smtClean="0"/>
              <a:t>8/6/2013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198990E7-4CC0-428F-9C81-40A538E72B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6989A1AF-ACD0-454B-89A0-23335200E652}" type="datetimeFigureOut">
              <a:rPr lang="en-US" smtClean="0"/>
              <a:t>8/6/2013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198990E7-4CC0-428F-9C81-40A538E72B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6989A1AF-ACD0-454B-89A0-23335200E652}" type="datetimeFigureOut">
              <a:rPr lang="en-US" smtClean="0"/>
              <a:t>8/6/2013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198990E7-4CC0-428F-9C81-40A538E72BD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fld id="{9EAE2205-139C-48A2-B98E-68F4E3DF2BD8}" type="datetime1">
              <a:rPr lang="en-US" smtClean="0">
                <a:ea typeface="ＭＳ Ｐゴシック" charset="-128"/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t>8/6/2013</a:t>
            </a:fld>
            <a:endParaRPr lang="en-US" smtClean="0">
              <a:ea typeface="ＭＳ Ｐゴシック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defTabSz="457200"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fld id="{2EEA26D2-003B-420A-9AF8-6D28DF955261}" type="slidenum">
              <a:rPr lang="en-US" smtClean="0">
                <a:ea typeface="ＭＳ Ｐゴシック" charset="-128"/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mtClean="0">
              <a:ea typeface="ＭＳ Ｐゴシック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</p:sldLayoutIdLst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-128"/>
          <a:cs typeface="+mj-cs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-128"/>
          <a:cs typeface="+mn-cs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learni.st/category/featured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hinglink.com/learn" TargetMode="External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thinglink.com/scene/351460502641049601#tlsite" TargetMode="External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oondoo.com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en.linoit.com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hyperlink" Target="http://linoit.com/users/deborahk/canvases/Lib%20Info" TargetMode="Externa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dcanvas.com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tiff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dmodo.com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hyperlink" Target="http://realtimeboard.com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76400" y="1295400"/>
            <a:ext cx="5723468" cy="1108425"/>
          </a:xfrm>
        </p:spPr>
        <p:txBody>
          <a:bodyPr/>
          <a:lstStyle/>
          <a:p>
            <a:r>
              <a:rPr lang="en-US" dirty="0" smtClean="0">
                <a:latin typeface="Arial Rounded MT Bold" pitchFamily="34" charset="0"/>
              </a:rPr>
              <a:t> Top 10 Cool Tools</a:t>
            </a:r>
            <a:endParaRPr lang="en-US" dirty="0">
              <a:latin typeface="Arial Rounded MT Bold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2590800"/>
            <a:ext cx="5712179" cy="3124200"/>
          </a:xfrm>
        </p:spPr>
        <p:txBody>
          <a:bodyPr>
            <a:normAutofit/>
          </a:bodyPr>
          <a:lstStyle/>
          <a:p>
            <a:r>
              <a:rPr lang="en-US" dirty="0" err="1" smtClean="0"/>
              <a:t>Cinde</a:t>
            </a:r>
            <a:r>
              <a:rPr lang="en-US" dirty="0" smtClean="0"/>
              <a:t> </a:t>
            </a:r>
            <a:r>
              <a:rPr lang="en-US" dirty="0" err="1" smtClean="0"/>
              <a:t>Sulik</a:t>
            </a:r>
            <a:endParaRPr lang="en-US" dirty="0" smtClean="0"/>
          </a:p>
          <a:p>
            <a:r>
              <a:rPr lang="en-US" dirty="0" smtClean="0"/>
              <a:t>Belinda Edwards</a:t>
            </a:r>
          </a:p>
          <a:p>
            <a:r>
              <a:rPr lang="en-US" dirty="0" smtClean="0"/>
              <a:t>Debbie </a:t>
            </a:r>
            <a:r>
              <a:rPr lang="en-US" dirty="0" err="1" smtClean="0"/>
              <a:t>Kremheller</a:t>
            </a:r>
            <a:endParaRPr lang="en-US" dirty="0" smtClean="0"/>
          </a:p>
          <a:p>
            <a:endParaRPr lang="en-US" sz="4000" dirty="0"/>
          </a:p>
          <a:p>
            <a:r>
              <a:rPr lang="en-US" sz="2200" dirty="0"/>
              <a:t>2013-2014 </a:t>
            </a:r>
            <a:r>
              <a:rPr lang="en-US" sz="2200" dirty="0" smtClean="0"/>
              <a:t>STM </a:t>
            </a:r>
            <a:r>
              <a:rPr lang="en-US" sz="2200" dirty="0" err="1" smtClean="0"/>
              <a:t>Inservice</a:t>
            </a:r>
            <a:endParaRPr lang="en-US" sz="2200" dirty="0"/>
          </a:p>
          <a:p>
            <a:r>
              <a:rPr lang="en-US" sz="2200" dirty="0"/>
              <a:t>August 6, 2013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220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33800" y="817582"/>
            <a:ext cx="4326468" cy="1202485"/>
          </a:xfrm>
        </p:spPr>
        <p:txBody>
          <a:bodyPr>
            <a:normAutofit/>
          </a:bodyPr>
          <a:lstStyle/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Similar to </a:t>
            </a:r>
            <a:r>
              <a:rPr lang="en-US" sz="1800" dirty="0" err="1" smtClean="0">
                <a:latin typeface="Arial" pitchFamily="34" charset="0"/>
                <a:cs typeface="Arial" pitchFamily="34" charset="0"/>
              </a:rPr>
              <a:t>Pinterest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--</a:t>
            </a:r>
            <a:r>
              <a:rPr lang="en-US" sz="1800" dirty="0"/>
              <a:t>education-oriented social </a:t>
            </a:r>
            <a:r>
              <a:rPr lang="en-US" sz="1800" dirty="0" smtClean="0"/>
              <a:t>network</a:t>
            </a:r>
            <a:endParaRPr lang="en-US" sz="1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42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112520"/>
            <a:ext cx="2198649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7605" y="2209800"/>
            <a:ext cx="5843338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55281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524500" y="4532313"/>
            <a:ext cx="2921000" cy="1925637"/>
          </a:xfrm>
        </p:spPr>
        <p:txBody>
          <a:bodyPr>
            <a:normAutofit/>
          </a:bodyPr>
          <a:lstStyle/>
          <a:p>
            <a:pPr algn="l"/>
            <a:r>
              <a:rPr lang="en-US" sz="1400" b="1" i="1" smtClean="0">
                <a:solidFill>
                  <a:srgbClr val="000090"/>
                </a:solidFill>
                <a:latin typeface="Arial" charset="0"/>
                <a:cs typeface="Arial" charset="0"/>
              </a:rPr>
              <a:t>iEARN (International Education and Resource Network)</a:t>
            </a:r>
            <a:r>
              <a:rPr lang="en-US" sz="1400" smtClean="0">
                <a:latin typeface="Arial" charset="0"/>
                <a:cs typeface="Arial" charset="0"/>
              </a:rPr>
              <a:t> </a:t>
            </a:r>
            <a:br>
              <a:rPr lang="en-US" sz="1400" smtClean="0">
                <a:latin typeface="Arial" charset="0"/>
                <a:cs typeface="Arial" charset="0"/>
              </a:rPr>
            </a:br>
            <a:r>
              <a:rPr lang="en-US" sz="1300" smtClean="0">
                <a:latin typeface="Arial" charset="0"/>
                <a:cs typeface="Arial" charset="0"/>
              </a:rPr>
              <a:t>is the world's largest non-profit global network that enables young people to use the Internet and other new technologies to engage in collaborative educational projects that both enhance learning and make a difference in the world</a:t>
            </a:r>
            <a:r>
              <a:rPr lang="en-US" sz="1300" smtClean="0"/>
              <a:t>.</a:t>
            </a:r>
          </a:p>
        </p:txBody>
      </p:sp>
      <p:pic>
        <p:nvPicPr>
          <p:cNvPr id="13315" name="Picture 4" descr="iEARN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75" r="24796" b="90508"/>
          <a:stretch>
            <a:fillRect/>
          </a:stretch>
        </p:blipFill>
        <p:spPr bwMode="auto">
          <a:xfrm>
            <a:off x="1117600" y="454025"/>
            <a:ext cx="6505575" cy="792163"/>
          </a:xfrm>
          <a:prstGeom prst="rect">
            <a:avLst/>
          </a:prstGeom>
          <a:noFill/>
          <a:ln w="12700">
            <a:solidFill>
              <a:srgbClr val="00009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5" descr="iEARN2.tif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3975" y="1528763"/>
            <a:ext cx="4010025" cy="452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15363" name="Picture 6" descr="volunteer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2790"/>
          <a:stretch>
            <a:fillRect/>
          </a:stretch>
        </p:blipFill>
        <p:spPr bwMode="auto">
          <a:xfrm>
            <a:off x="457200" y="274638"/>
            <a:ext cx="8229600" cy="1284287"/>
          </a:xfrm>
          <a:prstGeom prst="rect">
            <a:avLst/>
          </a:prstGeom>
          <a:noFill/>
          <a:ln w="12700">
            <a:solidFill>
              <a:srgbClr val="286E7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4" name="Picture 7" descr="volunteer3.tif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73" b="24876"/>
          <a:stretch>
            <a:fillRect/>
          </a:stretch>
        </p:blipFill>
        <p:spPr bwMode="auto">
          <a:xfrm>
            <a:off x="960438" y="1735138"/>
            <a:ext cx="7343775" cy="4465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1" descr="volunteer2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0025"/>
            <a:ext cx="9144000" cy="165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7" name="Picture 2" descr="volunteer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385"/>
          <a:stretch>
            <a:fillRect/>
          </a:stretch>
        </p:blipFill>
        <p:spPr bwMode="auto">
          <a:xfrm>
            <a:off x="1163638" y="2101850"/>
            <a:ext cx="6765925" cy="433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685800"/>
            <a:ext cx="6965245" cy="1202485"/>
          </a:xfrm>
        </p:spPr>
        <p:txBody>
          <a:bodyPr/>
          <a:lstStyle/>
          <a:p>
            <a:r>
              <a:rPr lang="en-US" dirty="0" smtClean="0"/>
              <a:t>Links to Our Sites</a:t>
            </a:r>
            <a:endParaRPr lang="en-US" dirty="0"/>
          </a:p>
        </p:txBody>
      </p:sp>
      <p:pic>
        <p:nvPicPr>
          <p:cNvPr id="2050" name="Picture 2" descr="https://chart.googleapis.com/chart?cht=qr&amp;chl=http://www.edcanvas.com/lessons/CqX7bMdXH01vcA/top-10-tools-lagniappe&amp;choe=UTF-8&amp;chs=75x7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6361" y="1676400"/>
            <a:ext cx="4038600" cy="403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2514600" y="5542155"/>
            <a:ext cx="3886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/>
              <a:t>http://edcvs.co/16nO8va</a:t>
            </a:r>
          </a:p>
        </p:txBody>
      </p:sp>
    </p:spTree>
    <p:extLst>
      <p:ext uri="{BB962C8B-B14F-4D97-AF65-F5344CB8AC3E}">
        <p14:creationId xmlns:p14="http://schemas.microsoft.com/office/powerpoint/2010/main" val="1625108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60642" y="702515"/>
            <a:ext cx="5012268" cy="1202485"/>
          </a:xfrm>
        </p:spPr>
        <p:txBody>
          <a:bodyPr>
            <a:normAutofit/>
          </a:bodyPr>
          <a:lstStyle/>
          <a:p>
            <a:pPr algn="l"/>
            <a:r>
              <a:rPr lang="en-US" sz="2000" dirty="0" smtClean="0">
                <a:latin typeface="Arial" pitchFamily="34" charset="0"/>
                <a:cs typeface="Arial" pitchFamily="34" charset="0"/>
              </a:rPr>
              <a:t>Make 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your images come alive with music, video, text,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pictures,and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more</a:t>
            </a:r>
            <a:r>
              <a:rPr lang="en-US" sz="2000" dirty="0">
                <a:latin typeface="Arial Rounded MT Bold" pitchFamily="34" charset="0"/>
              </a:rPr>
              <a:t>!</a:t>
            </a:r>
          </a:p>
        </p:txBody>
      </p:sp>
      <p:pic>
        <p:nvPicPr>
          <p:cNvPr id="2053" name="Picture 5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1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7684" y="1045574"/>
            <a:ext cx="180022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4966" y="1905000"/>
            <a:ext cx="4862512" cy="4115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58418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05200" y="817582"/>
            <a:ext cx="4555068" cy="1202485"/>
          </a:xfrm>
        </p:spPr>
        <p:txBody>
          <a:bodyPr>
            <a:normAutofit/>
          </a:bodyPr>
          <a:lstStyle/>
          <a:p>
            <a:pPr algn="l"/>
            <a:r>
              <a:rPr lang="en-US" sz="1800" dirty="0" smtClean="0">
                <a:latin typeface="Arial" pitchFamily="34" charset="0"/>
                <a:cs typeface="Arial" pitchFamily="34" charset="0"/>
              </a:rPr>
              <a:t>Create your own comics.  Click, drag, and drop are the only skills you will need.</a:t>
            </a:r>
            <a:br>
              <a:rPr lang="en-US" sz="1800" dirty="0" smtClean="0">
                <a:latin typeface="Arial" pitchFamily="34" charset="0"/>
                <a:cs typeface="Arial" pitchFamily="34" charset="0"/>
              </a:rPr>
            </a:br>
            <a:r>
              <a:rPr lang="en-US" sz="1800" dirty="0" smtClean="0">
                <a:latin typeface="Arial" pitchFamily="34" charset="0"/>
                <a:cs typeface="Arial" pitchFamily="34" charset="0"/>
              </a:rPr>
              <a:t> </a:t>
            </a:r>
            <a:endParaRPr lang="en-US" sz="1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2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0730" y="914400"/>
            <a:ext cx="2105464" cy="800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1785480"/>
            <a:ext cx="6213733" cy="4191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10626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62200" y="935150"/>
            <a:ext cx="5698068" cy="935018"/>
          </a:xfrm>
        </p:spPr>
        <p:txBody>
          <a:bodyPr>
            <a:normAutofit/>
          </a:bodyPr>
          <a:lstStyle/>
          <a:p>
            <a:pPr algn="l"/>
            <a:r>
              <a:rPr lang="en-US" sz="1800" dirty="0" smtClean="0">
                <a:latin typeface="Arial" pitchFamily="34" charset="0"/>
                <a:cs typeface="Arial" pitchFamily="34" charset="0"/>
              </a:rPr>
              <a:t>Collaborative message board where </a:t>
            </a:r>
            <a:br>
              <a:rPr lang="en-US" sz="1800" dirty="0" smtClean="0">
                <a:latin typeface="Arial" pitchFamily="34" charset="0"/>
                <a:cs typeface="Arial" pitchFamily="34" charset="0"/>
              </a:rPr>
            </a:br>
            <a:r>
              <a:rPr lang="en-US" sz="1800" dirty="0" smtClean="0">
                <a:latin typeface="Arial" pitchFamily="34" charset="0"/>
                <a:cs typeface="Arial" pitchFamily="34" charset="0"/>
              </a:rPr>
              <a:t> you can post messages, photos, </a:t>
            </a:r>
            <a:r>
              <a:rPr lang="en-US" sz="1800" dirty="0" err="1" smtClean="0">
                <a:latin typeface="Arial" pitchFamily="34" charset="0"/>
                <a:cs typeface="Arial" pitchFamily="34" charset="0"/>
              </a:rPr>
              <a:t>videos,and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 more</a:t>
            </a:r>
            <a:r>
              <a:rPr lang="en-US" sz="1800" dirty="0" smtClean="0">
                <a:latin typeface="Arial Rounded MT Bold" pitchFamily="34" charset="0"/>
              </a:rPr>
              <a:t>                              </a:t>
            </a:r>
            <a:endParaRPr lang="en-US" sz="1800" dirty="0">
              <a:latin typeface="Arial Rounded MT Bold" pitchFamily="34" charset="0"/>
            </a:endParaRPr>
          </a:p>
        </p:txBody>
      </p:sp>
      <p:pic>
        <p:nvPicPr>
          <p:cNvPr id="1027" name="Picture 3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914400"/>
            <a:ext cx="9906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1411" y="2209800"/>
            <a:ext cx="7272726" cy="3583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13344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817582"/>
            <a:ext cx="4478868" cy="1202485"/>
          </a:xfrm>
        </p:spPr>
        <p:txBody>
          <a:bodyPr>
            <a:normAutofit/>
          </a:bodyPr>
          <a:lstStyle/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Organize digital tools for teaching</a:t>
            </a:r>
            <a:br>
              <a:rPr lang="en-US" sz="1800" dirty="0" smtClean="0">
                <a:latin typeface="Arial" pitchFamily="34" charset="0"/>
                <a:cs typeface="Arial" pitchFamily="34" charset="0"/>
              </a:rPr>
            </a:br>
            <a:r>
              <a:rPr lang="en-US" sz="1800" dirty="0" smtClean="0">
                <a:latin typeface="Arial" pitchFamily="34" charset="0"/>
                <a:cs typeface="Arial" pitchFamily="34" charset="0"/>
              </a:rPr>
              <a:t>“Best way to teach with digital content”</a:t>
            </a:r>
            <a:endParaRPr lang="en-US" sz="1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143000"/>
            <a:ext cx="2286000" cy="586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AutoShape 2" descr="https://docs.google.com/a/stmcougars.net/viewer?attid=0.1&amp;pid=gmail&amp;thid=1403da1501d3ad26&amp;url=https%3A%2F%2Fmail.google.com%2Fmail%2Fu%2F0%2F%3Fui%3D2%26ik%3D76783cf92d%26view%3Datt%26th%3D1403da1501d3ad26%26attid%3D0.1%26disp%3Dsafe%26realattid%3Df_hjuzmags0%26zw&amp;docid=2f5d0832f6ff50f12e5391a9b774f392%7C20106874eddfdc7e174456c5f29b175e&amp;a=bi&amp;pagenumber=1&amp;w=80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4" descr="https://docs.google.com/a/stmcougars.net/viewer?attid=0.1&amp;pid=gmail&amp;thid=1403da1501d3ad26&amp;url=https%3A%2F%2Fmail.google.com%2Fmail%2Fu%2F0%2F%3Fui%3D2%26ik%3D76783cf92d%26view%3Datt%26th%3D1403da1501d3ad26%26attid%3D0.1%26disp%3Dsafe%26realattid%3Df_hjuzmags0%26zw&amp;docid=2f5d0832f6ff50f12e5391a9b774f392%7C20106874eddfdc7e174456c5f29b175e&amp;a=bi&amp;pagenumber=1&amp;w=800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6" descr="https://docs.google.com/a/stmcougars.net/viewer?attid=0.1&amp;pid=gmail&amp;thid=1403da1501d3ad26&amp;url=https%3A%2F%2Fmail.google.com%2Fmail%2Fu%2F0%2F%3Fui%3D2%26ik%3D76783cf92d%26view%3Datt%26th%3D1403da1501d3ad26%26attid%3D0.1%26disp%3Dsafe%26realattid%3Df_hjuzmags0%26zw&amp;docid=2f5d0832f6ff50f12e5391a9b774f392%7C20106874eddfdc7e174456c5f29b175e&amp;a=bi&amp;pagenumber=1&amp;w=800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8" descr="https://docs.google.com/a/stmcougars.net/viewer?attid=0.1&amp;pid=gmail&amp;thid=1403da1501d3ad26&amp;url=https%3A%2F%2Fmail.google.com%2Fmail%2Fu%2F0%2F%3Fui%3D2%26ik%3D76783cf92d%26view%3Datt%26th%3D1403da1501d3ad26%26attid%3D0.1%26disp%3Dsafe%26realattid%3Df_hjuzmags0%26zw&amp;docid=2f5d0832f6ff50f12e5391a9b774f392%7C20106874eddfdc7e174456c5f29b175e&amp;a=bi&amp;pagenumber=1&amp;w=800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10" descr="https://docs.google.com/a/stmcougars.net/viewer?attid=0.1&amp;pid=gmail&amp;thid=1403da1501d3ad26&amp;url=https%3A%2F%2Fmail.google.com%2Fmail%2Fu%2F0%2F%3Fui%3D2%26ik%3D76783cf92d%26view%3Datt%26th%3D1403da1501d3ad26%26attid%3D0.1%26disp%3Dsafe%26realattid%3Df_hjuzmags0%26zw&amp;docid=2f5d0832f6ff50f12e5391a9b774f392%7C20106874eddfdc7e174456c5f29b175e&amp;a=bi&amp;pagenumber=1&amp;w=800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5" name="Picture 11" descr="C:\Users\DEBORA~1\AppData\Local\Temp\edcanvas.tif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5457" y="1989031"/>
            <a:ext cx="4800600" cy="3992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3943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6600" y="817582"/>
            <a:ext cx="4783668" cy="1202485"/>
          </a:xfrm>
        </p:spPr>
        <p:txBody>
          <a:bodyPr>
            <a:normAutofit/>
          </a:bodyPr>
          <a:lstStyle/>
          <a:p>
            <a:pPr algn="l"/>
            <a:r>
              <a:rPr lang="en-US" sz="1800" dirty="0">
                <a:latin typeface="Arial" pitchFamily="34" charset="0"/>
                <a:cs typeface="Arial" pitchFamily="34" charset="0"/>
              </a:rPr>
              <a:t>collaborate, share content, 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access homework</a:t>
            </a:r>
            <a:r>
              <a:rPr lang="en-US" sz="18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and more in a </a:t>
            </a:r>
            <a:r>
              <a:rPr lang="en-US" sz="1800" dirty="0">
                <a:latin typeface="Arial" pitchFamily="34" charset="0"/>
                <a:cs typeface="Arial" pitchFamily="34" charset="0"/>
              </a:rPr>
              <a:t>F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acebook-like platform</a:t>
            </a:r>
            <a:endParaRPr lang="en-US" sz="1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170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990601"/>
            <a:ext cx="2209800" cy="808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5191768"/>
            <a:ext cx="2328863" cy="162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2052501"/>
            <a:ext cx="6905990" cy="3954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12513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174" y="152400"/>
            <a:ext cx="8710001" cy="609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0482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https://docs.google.com/a/stmcougars.net/viewer?attid=0.1&amp;pid=gmail&amp;thid=1403d107e218c867&amp;url=https%3A%2F%2Fmail.google.com%2Fmail%2Fu%2F0%2F%3Fui%3D2%26ik%3D76783cf92d%26view%3Datt%26th%3D1403d107e218c867%26attid%3D0.1%26disp%3Dsafe%26realattid%3Df_hjutm0q40%26zw&amp;docid=b322a8b3a8bec9b88016f9a437bc9f7b%7Ce313f1944ee7a7350f1dfe4e2d4d6d73&amp;a=bi&amp;pagenumber=2&amp;w=138"/>
          <p:cNvSpPr>
            <a:spLocks noGrp="1" noChangeAspect="1" noChangeArrowheads="1"/>
          </p:cNvSpPr>
          <p:nvPr>
            <p:ph type="title"/>
          </p:nvPr>
        </p:nvSpPr>
        <p:spPr bwMode="auto">
          <a:xfrm>
            <a:off x="2743200" y="977842"/>
            <a:ext cx="4631268" cy="446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algn="l"/>
            <a:r>
              <a:rPr lang="en-US" sz="1800" dirty="0" smtClean="0">
                <a:latin typeface="Arial" pitchFamily="34" charset="0"/>
                <a:cs typeface="Arial" pitchFamily="34" charset="0"/>
              </a:rPr>
              <a:t>Plan</a:t>
            </a:r>
            <a:r>
              <a:rPr lang="en-US" sz="1800" dirty="0">
                <a:latin typeface="Arial" pitchFamily="34" charset="0"/>
                <a:cs typeface="Arial" pitchFamily="34" charset="0"/>
              </a:rPr>
              <a:t>, collaborate with online whiteboard</a:t>
            </a:r>
          </a:p>
        </p:txBody>
      </p:sp>
      <p:sp>
        <p:nvSpPr>
          <p:cNvPr id="5" name="AutoShape 4" descr="https://docs.google.com/a/stmcougars.net/viewer?attid=0.1&amp;pid=gmail&amp;thid=1403d107e218c867&amp;url=https%3A%2F%2Fmail.google.com%2Fmail%2Fu%2F0%2F%3Fui%3D2%26ik%3D76783cf92d%26view%3Datt%26th%3D1403d107e218c867%26attid%3D0.1%26disp%3Dsafe%26realattid%3Df_hjutm0q40%26zw&amp;docid=b322a8b3a8bec9b88016f9a437bc9f7b%7Ce313f1944ee7a7350f1dfe4e2d4d6d73&amp;a=bi&amp;pagenumber=2&amp;w=138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1578429"/>
            <a:ext cx="4872005" cy="444319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1270" name="Picture 6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4462" y="735874"/>
            <a:ext cx="1038225" cy="10096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2600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2400" y="817582"/>
            <a:ext cx="4097868" cy="1202485"/>
          </a:xfrm>
        </p:spPr>
        <p:txBody>
          <a:bodyPr>
            <a:normAutofit/>
          </a:bodyPr>
          <a:lstStyle/>
          <a:p>
            <a:pPr algn="l"/>
            <a:r>
              <a:rPr lang="en-US" sz="1800" dirty="0" smtClean="0">
                <a:latin typeface="Arial" pitchFamily="34" charset="0"/>
                <a:cs typeface="Arial" pitchFamily="34" charset="0"/>
              </a:rPr>
              <a:t>Print webpages without all the</a:t>
            </a:r>
            <a:br>
              <a:rPr lang="en-US" sz="1800" dirty="0" smtClean="0">
                <a:latin typeface="Arial" pitchFamily="34" charset="0"/>
                <a:cs typeface="Arial" pitchFamily="34" charset="0"/>
              </a:rPr>
            </a:br>
            <a:r>
              <a:rPr lang="en-US" sz="1800" dirty="0" smtClean="0">
                <a:latin typeface="Arial" pitchFamily="34" charset="0"/>
                <a:cs typeface="Arial" pitchFamily="34" charset="0"/>
              </a:rPr>
              <a:t>sidebars, pictures, adds, </a:t>
            </a:r>
            <a:r>
              <a:rPr lang="en-US" sz="1800" dirty="0" err="1" smtClean="0">
                <a:latin typeface="Arial" pitchFamily="34" charset="0"/>
                <a:cs typeface="Arial" pitchFamily="34" charset="0"/>
              </a:rPr>
              <a:t>etc</a:t>
            </a:r>
            <a:endParaRPr lang="en-US" sz="1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143000"/>
            <a:ext cx="2524125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/>
          <p:nvPr/>
        </p:nvPicPr>
        <p:blipFill>
          <a:blip r:embed="rId4"/>
          <a:stretch>
            <a:fillRect/>
          </a:stretch>
        </p:blipFill>
        <p:spPr>
          <a:xfrm>
            <a:off x="4219575" y="2362200"/>
            <a:ext cx="4066902" cy="276796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4608" y="3759245"/>
            <a:ext cx="3288292" cy="199634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8219" y="2209799"/>
            <a:ext cx="2833686" cy="92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Straight Arrow Connector 7"/>
          <p:cNvCxnSpPr/>
          <p:nvPr/>
        </p:nvCxnSpPr>
        <p:spPr>
          <a:xfrm flipV="1">
            <a:off x="1371600" y="2971800"/>
            <a:ext cx="228600" cy="3048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971550" y="3276600"/>
            <a:ext cx="8001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Enter </a:t>
            </a:r>
            <a:r>
              <a:rPr lang="en-US" sz="1200" dirty="0" err="1" smtClean="0">
                <a:latin typeface="Arial" pitchFamily="34" charset="0"/>
                <a:cs typeface="Arial" pitchFamily="34" charset="0"/>
              </a:rPr>
              <a:t>url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 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222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ushpin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2040</TotalTime>
  <Words>141</Words>
  <Application>Microsoft Office PowerPoint</Application>
  <PresentationFormat>On-screen Show (4:3)</PresentationFormat>
  <Paragraphs>41</Paragraphs>
  <Slides>14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Pushpin</vt:lpstr>
      <vt:lpstr>Office Theme</vt:lpstr>
      <vt:lpstr> Top 10 Cool Tools</vt:lpstr>
      <vt:lpstr>Make your images come alive with music, video, text, pictures,and more!</vt:lpstr>
      <vt:lpstr>Create your own comics.  Click, drag, and drop are the only skills you will need.  </vt:lpstr>
      <vt:lpstr>Collaborative message board where   you can post messages, photos, videos,and more                              </vt:lpstr>
      <vt:lpstr>Organize digital tools for teaching “Best way to teach with digital content”</vt:lpstr>
      <vt:lpstr>collaborate, share content, access homework and more in a Facebook-like platform</vt:lpstr>
      <vt:lpstr>PowerPoint Presentation</vt:lpstr>
      <vt:lpstr>Plan, collaborate with online whiteboard</vt:lpstr>
      <vt:lpstr>Print webpages without all the sidebars, pictures, adds, etc</vt:lpstr>
      <vt:lpstr>Similar to Pinterest--education-oriented social network</vt:lpstr>
      <vt:lpstr>iEARN (International Education and Resource Network)  is the world's largest non-profit global network that enables young people to use the Internet and other new technologies to engage in collaborative educational projects that both enhance learning and make a difference in the world.</vt:lpstr>
      <vt:lpstr>PowerPoint Presentation</vt:lpstr>
      <vt:lpstr>PowerPoint Presentation</vt:lpstr>
      <vt:lpstr>Links to Our Sites</vt:lpstr>
    </vt:vector>
  </TitlesOfParts>
  <Company>St. Thomas More Catholic High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10 Great Tools</dc:title>
  <dc:creator>Deborah Kremheller</dc:creator>
  <cp:lastModifiedBy>Deborah Kremheller</cp:lastModifiedBy>
  <cp:revision>56</cp:revision>
  <cp:lastPrinted>2013-08-02T17:16:33Z</cp:lastPrinted>
  <dcterms:created xsi:type="dcterms:W3CDTF">2013-08-01T13:16:47Z</dcterms:created>
  <dcterms:modified xsi:type="dcterms:W3CDTF">2013-08-06T22:38:03Z</dcterms:modified>
</cp:coreProperties>
</file>